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9" r:id="rId5"/>
    <p:sldId id="262" r:id="rId6"/>
    <p:sldId id="274" r:id="rId7"/>
    <p:sldId id="276" r:id="rId8"/>
    <p:sldId id="258" r:id="rId9"/>
    <p:sldId id="285" r:id="rId10"/>
    <p:sldId id="266" r:id="rId11"/>
    <p:sldId id="257" r:id="rId12"/>
    <p:sldId id="265" r:id="rId13"/>
    <p:sldId id="261" r:id="rId14"/>
    <p:sldId id="268" r:id="rId15"/>
    <p:sldId id="294" r:id="rId16"/>
    <p:sldId id="295" r:id="rId17"/>
    <p:sldId id="290" r:id="rId18"/>
    <p:sldId id="288" r:id="rId19"/>
    <p:sldId id="281" r:id="rId20"/>
    <p:sldId id="286" r:id="rId21"/>
    <p:sldId id="291" r:id="rId22"/>
    <p:sldId id="278" r:id="rId23"/>
    <p:sldId id="279" r:id="rId24"/>
    <p:sldId id="283" r:id="rId25"/>
    <p:sldId id="280" r:id="rId26"/>
    <p:sldId id="270" r:id="rId27"/>
    <p:sldId id="271" r:id="rId28"/>
    <p:sldId id="272" r:id="rId29"/>
    <p:sldId id="273" r:id="rId30"/>
    <p:sldId id="289" r:id="rId31"/>
    <p:sldId id="267" r:id="rId32"/>
    <p:sldId id="292" r:id="rId33"/>
    <p:sldId id="275" r:id="rId34"/>
    <p:sldId id="263" r:id="rId35"/>
    <p:sldId id="293" r:id="rId36"/>
    <p:sldId id="282" r:id="rId37"/>
    <p:sldId id="287" r:id="rId38"/>
    <p:sldId id="264" r:id="rId39"/>
    <p:sldId id="284" r:id="rId40"/>
    <p:sldId id="2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67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59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41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0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97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57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402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87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934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63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59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4BBE3-9AD8-4B37-8DED-34F1969E236D}" type="datetimeFigureOut">
              <a:rPr lang="en-AU" smtClean="0"/>
              <a:t>2/07/2020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8E1C4-B4F9-48FD-B264-E2525531B5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26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Spot the Animal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2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n you spot the camouflaged animals in these photos? - 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18" y="142960"/>
            <a:ext cx="8735030" cy="65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088535" y="3646515"/>
            <a:ext cx="1016673" cy="9919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3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 Amazing Examples of Animal Camouflag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51" y="377161"/>
            <a:ext cx="7608512" cy="611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660870" y="1374371"/>
            <a:ext cx="2964873" cy="47770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nimal Camouflage: Creatures Adapting to their Environment | Keep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7" y="386800"/>
            <a:ext cx="10908298" cy="61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7858298" y="631767"/>
            <a:ext cx="2405149" cy="58909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5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0 Amazing Examples of Animal Camouflage | Bored P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6" y="201958"/>
            <a:ext cx="8382000" cy="62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804362" y="2227811"/>
            <a:ext cx="2260861" cy="2754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7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ain forest's most elusive creatures use camouflage to h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25" y="189777"/>
            <a:ext cx="10198970" cy="64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1679170" y="149629"/>
            <a:ext cx="6988233" cy="57967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4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354675"/>
            <a:ext cx="9221586" cy="619575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34747" y="3369425"/>
            <a:ext cx="2260861" cy="20005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6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97" y="365760"/>
            <a:ext cx="9126175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94021" y="936568"/>
            <a:ext cx="5247900" cy="38571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9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21" y="321425"/>
            <a:ext cx="10876743" cy="611816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9445" y="1762299"/>
            <a:ext cx="2260861" cy="38016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3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48" y="155159"/>
            <a:ext cx="8456814" cy="63399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996449" y="2072640"/>
            <a:ext cx="2260861" cy="20005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07" y="0"/>
            <a:ext cx="10283786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79970" y="3429000"/>
            <a:ext cx="2249775" cy="24176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91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imals That Use Camouflage - Business 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6" y="245615"/>
            <a:ext cx="8502478" cy="63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660073" y="1058487"/>
            <a:ext cx="7686502" cy="48102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618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66" y="116378"/>
            <a:ext cx="9759143" cy="650609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88436" y="4693919"/>
            <a:ext cx="2249775" cy="13577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86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4" y="303982"/>
            <a:ext cx="9213854" cy="622982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57556" y="1086196"/>
            <a:ext cx="2249775" cy="13577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96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83" y="254924"/>
            <a:ext cx="10362531" cy="645067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0560" y="365760"/>
            <a:ext cx="11521440" cy="40732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34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an You Find All The Animals in the Photo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2532" name="Picture 4" descr="Can You Find All The Animals in the Photo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88" y="338051"/>
            <a:ext cx="9467367" cy="62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126384" y="2388525"/>
            <a:ext cx="1978227" cy="19451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2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57175"/>
            <a:ext cx="8458200" cy="63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93324" y="1483822"/>
            <a:ext cx="4887883" cy="47839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8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85" y="0"/>
            <a:ext cx="664903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10647" y="3308465"/>
            <a:ext cx="1812175" cy="15129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amouflaged Creatures: Blending In To Stay Alive : The Pict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79" y="157565"/>
            <a:ext cx="9786602" cy="65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328757" y="2754285"/>
            <a:ext cx="4605250" cy="39984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1748444" y="2903913"/>
            <a:ext cx="3979026" cy="33583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4475019" y="309965"/>
            <a:ext cx="3979026" cy="39904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9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0 Fantastic Animals That Use Bark Camoufl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39" y="196430"/>
            <a:ext cx="8671503" cy="65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3920838" y="1224365"/>
            <a:ext cx="3979026" cy="39904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92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27 Animal Camouflage Pictures That'll Mess With Your E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2" y="355369"/>
            <a:ext cx="11702870" cy="61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432858" y="3208713"/>
            <a:ext cx="1241369" cy="11582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amouflage Animals by Art Wolfe | Animal adaptations, Wildlif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12" y="235057"/>
            <a:ext cx="9427199" cy="642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474720" y="2382981"/>
            <a:ext cx="1241369" cy="16736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7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2 Examples of Camouflage in Nature - Project Learning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65" y="285278"/>
            <a:ext cx="9406039" cy="62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649586" y="2499360"/>
            <a:ext cx="4782590" cy="31366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2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amouflage animal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9" y="574587"/>
            <a:ext cx="10916616" cy="564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065222" y="1080655"/>
            <a:ext cx="2443942" cy="32530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2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sanely camouflaged animals - Album on Img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33" y="250015"/>
            <a:ext cx="8409558" cy="631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498629" y="3480262"/>
            <a:ext cx="1889762" cy="1695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3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05" y="304800"/>
            <a:ext cx="10006432" cy="62290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5332" y="188421"/>
            <a:ext cx="4488872" cy="23829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3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at animal has the craziest camouflage? | Popular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116378"/>
            <a:ext cx="4342745" cy="65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439198" y="199506"/>
            <a:ext cx="3347057" cy="65116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7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nimals That Use Camouflage - Business 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03" y="203921"/>
            <a:ext cx="8557850" cy="642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333903" y="260466"/>
            <a:ext cx="5164773" cy="65116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55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39" y="382385"/>
            <a:ext cx="9081389" cy="601287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38749" y="2067098"/>
            <a:ext cx="2233353" cy="24827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7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14" y="0"/>
            <a:ext cx="994317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24415" y="958734"/>
            <a:ext cx="9393956" cy="581336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98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47" y="153785"/>
            <a:ext cx="8587972" cy="644097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46516" y="2216726"/>
            <a:ext cx="3635433" cy="19728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9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mouflaged Animals: Can You Find Them? - The Del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28" y="267782"/>
            <a:ext cx="8428585" cy="63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543694" y="1823257"/>
            <a:ext cx="6567055" cy="32918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74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19" y="155172"/>
            <a:ext cx="8353928" cy="65327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205644" y="4383579"/>
            <a:ext cx="764772" cy="6816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52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9" y="410095"/>
            <a:ext cx="11629292" cy="6096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17717" y="1485207"/>
            <a:ext cx="7775170" cy="50208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3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5 Pets That Are Masters Of Camoufl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5" y="391015"/>
            <a:ext cx="9422887" cy="62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137217" y="1645920"/>
            <a:ext cx="3499407" cy="3219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41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 Animals Play Hide and Seek? | Wonderopol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48" y="244551"/>
            <a:ext cx="8175769" cy="632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953789" y="1479665"/>
            <a:ext cx="6650182" cy="43724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03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ed Bio 3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12" y="129164"/>
            <a:ext cx="9725981" cy="645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13862" y="3120043"/>
            <a:ext cx="4438996" cy="23718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77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nimals That Use Camouflage - Business 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6" y="119609"/>
            <a:ext cx="8750220" cy="655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3374967" y="393469"/>
            <a:ext cx="5486400" cy="54586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8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85750"/>
            <a:ext cx="8382000" cy="62865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95852" y="936567"/>
            <a:ext cx="4289166" cy="47770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740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499" y="0"/>
            <a:ext cx="4523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35386" y="171796"/>
            <a:ext cx="4289166" cy="4139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555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</Words>
  <Application>Microsoft Office PowerPoint</Application>
  <PresentationFormat>Widescreen</PresentationFormat>
  <Paragraphs>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Spot the Animal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ITSC</dc:creator>
  <cp:lastModifiedBy>ITSC</cp:lastModifiedBy>
  <cp:revision>36</cp:revision>
  <dcterms:created xsi:type="dcterms:W3CDTF">2020-06-23T00:23:11Z</dcterms:created>
  <dcterms:modified xsi:type="dcterms:W3CDTF">2020-07-02T07:11:33Z</dcterms:modified>
</cp:coreProperties>
</file>